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4F09C-6120-4D32-B160-FC7DB4246428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D9C3-5AEE-43EB-AC98-99EC3C7043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4F09C-6120-4D32-B160-FC7DB4246428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D9C3-5AEE-43EB-AC98-99EC3C7043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4F09C-6120-4D32-B160-FC7DB4246428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D9C3-5AEE-43EB-AC98-99EC3C7043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4F09C-6120-4D32-B160-FC7DB4246428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D9C3-5AEE-43EB-AC98-99EC3C7043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4F09C-6120-4D32-B160-FC7DB4246428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D9C3-5AEE-43EB-AC98-99EC3C7043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4F09C-6120-4D32-B160-FC7DB4246428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D9C3-5AEE-43EB-AC98-99EC3C7043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4F09C-6120-4D32-B160-FC7DB4246428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D9C3-5AEE-43EB-AC98-99EC3C7043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4F09C-6120-4D32-B160-FC7DB4246428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D9C3-5AEE-43EB-AC98-99EC3C7043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4F09C-6120-4D32-B160-FC7DB4246428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D9C3-5AEE-43EB-AC98-99EC3C7043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4F09C-6120-4D32-B160-FC7DB4246428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D9C3-5AEE-43EB-AC98-99EC3C7043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4F09C-6120-4D32-B160-FC7DB4246428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D9C3-5AEE-43EB-AC98-99EC3C7043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4F09C-6120-4D32-B160-FC7DB4246428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8D9C3-5AEE-43EB-AC98-99EC3C7043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16437" y="1371600"/>
            <a:ext cx="685800" cy="609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895600" y="1371600"/>
            <a:ext cx="685800" cy="609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219200" y="1371600"/>
            <a:ext cx="685800" cy="609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924800" y="1371600"/>
            <a:ext cx="685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057400" y="1371600"/>
            <a:ext cx="685800" cy="609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733800" y="1371600"/>
            <a:ext cx="685800" cy="609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572000" y="1371600"/>
            <a:ext cx="685800" cy="609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410200" y="1371600"/>
            <a:ext cx="685800" cy="609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248400" y="1371600"/>
            <a:ext cx="685800" cy="609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086600" y="1371600"/>
            <a:ext cx="685800" cy="609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770063" y="1376690"/>
            <a:ext cx="649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Ocean</a:t>
            </a:r>
          </a:p>
          <a:p>
            <a:pPr algn="ctr"/>
            <a:r>
              <a:rPr lang="en-US" sz="1400" dirty="0" smtClean="0"/>
              <a:t>Beach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375674" y="1484412"/>
            <a:ext cx="767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Barnard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95600" y="1376690"/>
            <a:ext cx="618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Loma</a:t>
            </a:r>
          </a:p>
          <a:p>
            <a:pPr algn="ctr"/>
            <a:r>
              <a:rPr lang="en-US" sz="1400" dirty="0" smtClean="0"/>
              <a:t>Portal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5718" y="1376690"/>
            <a:ext cx="5820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Silver</a:t>
            </a:r>
            <a:br>
              <a:rPr lang="en-US" sz="1400" dirty="0" smtClean="0"/>
            </a:br>
            <a:r>
              <a:rPr lang="en-US" sz="1400" dirty="0" smtClean="0"/>
              <a:t>Gate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20174" y="1376690"/>
            <a:ext cx="6758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Sunset</a:t>
            </a:r>
          </a:p>
          <a:p>
            <a:pPr algn="ctr"/>
            <a:r>
              <a:rPr lang="en-US" sz="1400" dirty="0" smtClean="0"/>
              <a:t>View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60886" y="1484412"/>
            <a:ext cx="744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Cabrillo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062051" y="1484412"/>
            <a:ext cx="681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Dewey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24600" y="1484412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Dana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01000" y="1484412"/>
            <a:ext cx="5469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PLHS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86600" y="1484412"/>
            <a:ext cx="71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Correia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667000" y="304800"/>
            <a:ext cx="10674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Elementary</a:t>
            </a:r>
          </a:p>
          <a:p>
            <a:pPr algn="ctr"/>
            <a:r>
              <a:rPr lang="en-US" sz="1400" dirty="0" smtClean="0"/>
              <a:t>Grades K-4*</a:t>
            </a:r>
          </a:p>
          <a:p>
            <a:pPr algn="ctr"/>
            <a:r>
              <a:rPr lang="en-US" sz="1400" dirty="0" smtClean="0"/>
              <a:t>Students</a:t>
            </a:r>
          </a:p>
          <a:p>
            <a:pPr algn="ctr"/>
            <a:r>
              <a:rPr lang="en-US" sz="1400" b="1" dirty="0" smtClean="0"/>
              <a:t>2,709 (42%)</a:t>
            </a:r>
            <a:endParaRPr lang="en-US" sz="1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6450036" y="304800"/>
            <a:ext cx="10674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Middle</a:t>
            </a:r>
          </a:p>
          <a:p>
            <a:pPr algn="ctr"/>
            <a:r>
              <a:rPr lang="en-US" sz="1400" dirty="0" smtClean="0"/>
              <a:t>Grades 5-6</a:t>
            </a:r>
          </a:p>
          <a:p>
            <a:pPr algn="ctr"/>
            <a:r>
              <a:rPr lang="en-US" sz="1400" dirty="0" smtClean="0"/>
              <a:t>Students</a:t>
            </a:r>
            <a:br>
              <a:rPr lang="en-US" sz="1400" dirty="0" smtClean="0"/>
            </a:br>
            <a:r>
              <a:rPr lang="en-US" sz="1400" b="1" dirty="0" smtClean="0"/>
              <a:t>1,659 (26%)</a:t>
            </a:r>
            <a:endParaRPr lang="en-US" sz="1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7671989" y="304800"/>
            <a:ext cx="10674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High</a:t>
            </a:r>
          </a:p>
          <a:p>
            <a:pPr algn="ctr"/>
            <a:r>
              <a:rPr lang="en-US" sz="1400" dirty="0" smtClean="0"/>
              <a:t>Grades 9-12</a:t>
            </a:r>
          </a:p>
          <a:p>
            <a:pPr algn="ctr"/>
            <a:r>
              <a:rPr lang="en-US" sz="1400" dirty="0" smtClean="0"/>
              <a:t>Students</a:t>
            </a:r>
            <a:br>
              <a:rPr lang="en-US" sz="1400" dirty="0" smtClean="0"/>
            </a:br>
            <a:r>
              <a:rPr lang="en-US" sz="1400" b="1" dirty="0" smtClean="0"/>
              <a:t>2,065 (32%)</a:t>
            </a:r>
            <a:endParaRPr lang="en-US" sz="14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1219200" y="2362200"/>
            <a:ext cx="6553200" cy="320040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PLCS Board </a:t>
            </a:r>
            <a:r>
              <a:rPr lang="en-US" sz="1600" b="1" dirty="0" smtClean="0"/>
              <a:t>- 40 Members / 4 from each school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b="1" u="sng" dirty="0" smtClean="0"/>
              <a:t>Composition</a:t>
            </a:r>
          </a:p>
          <a:p>
            <a:r>
              <a:rPr lang="en-US" sz="1400" dirty="0" smtClean="0"/>
              <a:t>1 Principal From Each School, appointed 		(10 total)</a:t>
            </a:r>
          </a:p>
          <a:p>
            <a:r>
              <a:rPr lang="en-US" sz="1400" dirty="0" smtClean="0"/>
              <a:t>1 teacher from each school, elected by teachers at school 	(10 total)</a:t>
            </a:r>
          </a:p>
          <a:p>
            <a:r>
              <a:rPr lang="en-US" sz="1400" dirty="0" smtClean="0"/>
              <a:t>2 parents from each school, elected by parents at school 	(20 total)</a:t>
            </a:r>
            <a:br>
              <a:rPr lang="en-US" sz="1400" dirty="0" smtClean="0"/>
            </a:br>
            <a:r>
              <a:rPr lang="en-US" sz="1400" b="1" u="sng" dirty="0"/>
              <a:t/>
            </a:r>
            <a:br>
              <a:rPr lang="en-US" sz="1400" b="1" u="sng" dirty="0"/>
            </a:br>
            <a:r>
              <a:rPr lang="en-US" sz="1400" b="1" u="sng" dirty="0" smtClean="0"/>
              <a:t>Votes (1/3 to each grade configuration)</a:t>
            </a:r>
            <a:r>
              <a:rPr lang="en-US" sz="1400" u="sng" dirty="0" smtClean="0"/>
              <a:t/>
            </a:r>
            <a:br>
              <a:rPr lang="en-US" sz="1400" u="sng" dirty="0" smtClean="0"/>
            </a:br>
            <a:r>
              <a:rPr lang="en-US" sz="1400" u="sng" dirty="0"/>
              <a:t/>
            </a:r>
            <a:br>
              <a:rPr lang="en-US" sz="1400" u="sng" dirty="0"/>
            </a:br>
            <a:r>
              <a:rPr lang="en-US" sz="1400" dirty="0" smtClean="0"/>
              <a:t>			</a:t>
            </a:r>
            <a:r>
              <a:rPr lang="en-US" sz="1400" u="sng" dirty="0" smtClean="0"/>
              <a:t>Members</a:t>
            </a:r>
            <a:r>
              <a:rPr lang="en-US" sz="1400" dirty="0" smtClean="0"/>
              <a:t>	</a:t>
            </a:r>
            <a:r>
              <a:rPr lang="en-US" sz="1400" u="sng" dirty="0" smtClean="0"/>
              <a:t>Votes Per Member</a:t>
            </a:r>
            <a:r>
              <a:rPr lang="en-US" sz="1400" dirty="0" smtClean="0"/>
              <a:t>	</a:t>
            </a:r>
            <a:r>
              <a:rPr lang="en-US" sz="1400" u="sng" dirty="0" smtClean="0"/>
              <a:t>Tota</a:t>
            </a:r>
            <a:r>
              <a:rPr lang="en-US" sz="1400" dirty="0" smtClean="0"/>
              <a:t>l</a:t>
            </a:r>
            <a:br>
              <a:rPr lang="en-US" sz="1400" dirty="0" smtClean="0"/>
            </a:br>
            <a:r>
              <a:rPr lang="en-US" sz="1400" dirty="0" smtClean="0"/>
              <a:t>Elementary School Members (1/3):	         28	          1.43		   40</a:t>
            </a:r>
          </a:p>
          <a:p>
            <a:r>
              <a:rPr lang="en-US" sz="1400" dirty="0" smtClean="0"/>
              <a:t>Middle School Members (1/3):	</a:t>
            </a:r>
            <a:r>
              <a:rPr lang="en-US" sz="1400" dirty="0"/>
              <a:t> </a:t>
            </a:r>
            <a:r>
              <a:rPr lang="en-US" sz="1400" dirty="0" smtClean="0"/>
              <a:t>          8	          </a:t>
            </a:r>
            <a:r>
              <a:rPr lang="en-US" sz="1400" dirty="0" smtClean="0"/>
              <a:t>5.00</a:t>
            </a:r>
            <a:r>
              <a:rPr lang="en-US" sz="1400" dirty="0" smtClean="0"/>
              <a:t>		   40</a:t>
            </a:r>
          </a:p>
          <a:p>
            <a:r>
              <a:rPr lang="en-US" sz="1400" dirty="0" smtClean="0"/>
              <a:t>High School Members (1/3):</a:t>
            </a:r>
            <a:r>
              <a:rPr lang="en-US" sz="1400" dirty="0"/>
              <a:t>	</a:t>
            </a:r>
            <a:r>
              <a:rPr lang="en-US" sz="1400" dirty="0" smtClean="0"/>
              <a:t>        </a:t>
            </a:r>
            <a:r>
              <a:rPr lang="en-US" sz="1400" u="sng" dirty="0" smtClean="0"/>
              <a:t>   4</a:t>
            </a:r>
            <a:r>
              <a:rPr lang="en-US" sz="1400" dirty="0" smtClean="0"/>
              <a:t>                  10.00		</a:t>
            </a:r>
            <a:r>
              <a:rPr lang="en-US" sz="1400" u="sng" dirty="0" smtClean="0"/>
              <a:t>   40</a:t>
            </a:r>
          </a:p>
          <a:p>
            <a:r>
              <a:rPr lang="en-US" sz="1400" dirty="0" smtClean="0"/>
              <a:t>Total</a:t>
            </a:r>
            <a:r>
              <a:rPr lang="en-US" sz="1400" dirty="0"/>
              <a:t> </a:t>
            </a:r>
            <a:r>
              <a:rPr lang="en-US" sz="1400" dirty="0" smtClean="0"/>
              <a:t>                                                                    40                		120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863586" y="5766137"/>
            <a:ext cx="3842014" cy="98488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Executive Committee – 10 members</a:t>
            </a:r>
          </a:p>
          <a:p>
            <a:pPr algn="ctr"/>
            <a:r>
              <a:rPr lang="en-US" sz="1400" dirty="0" smtClean="0"/>
              <a:t>Consists of PLCS Board Members</a:t>
            </a:r>
            <a:br>
              <a:rPr lang="en-US" sz="1400" dirty="0" smtClean="0"/>
            </a:br>
            <a:r>
              <a:rPr lang="en-US" sz="1400" dirty="0" smtClean="0"/>
              <a:t>Elected By PLCS Board</a:t>
            </a:r>
          </a:p>
          <a:p>
            <a:pPr algn="ctr"/>
            <a:r>
              <a:rPr lang="en-US" sz="1400" dirty="0" smtClean="0"/>
              <a:t>Principals, Teachers, Parents (Ratio TBD By  Board)</a:t>
            </a:r>
          </a:p>
        </p:txBody>
      </p:sp>
      <p:cxnSp>
        <p:nvCxnSpPr>
          <p:cNvPr id="47" name="Straight Connector 46"/>
          <p:cNvCxnSpPr/>
          <p:nvPr/>
        </p:nvCxnSpPr>
        <p:spPr>
          <a:xfrm rot="10800000">
            <a:off x="3886200" y="685800"/>
            <a:ext cx="1905000" cy="0"/>
          </a:xfrm>
          <a:prstGeom prst="line">
            <a:avLst/>
          </a:prstGeom>
          <a:ln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10800000">
            <a:off x="457200" y="685800"/>
            <a:ext cx="1905000" cy="0"/>
          </a:xfrm>
          <a:prstGeom prst="line">
            <a:avLst/>
          </a:prstGeom>
          <a:ln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282606" y="5764649"/>
            <a:ext cx="170899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 smtClean="0"/>
              <a:t>Notes</a:t>
            </a:r>
            <a:r>
              <a:rPr lang="en-US" sz="1200" dirty="0" smtClean="0"/>
              <a:t>:</a:t>
            </a:r>
          </a:p>
          <a:p>
            <a:r>
              <a:rPr lang="en-US" sz="1200" dirty="0" smtClean="0"/>
              <a:t>2 year terms</a:t>
            </a:r>
          </a:p>
          <a:p>
            <a:r>
              <a:rPr lang="en-US" sz="1200" dirty="0" smtClean="0"/>
              <a:t>Year 1 - 50% 1 year term</a:t>
            </a:r>
          </a:p>
          <a:p>
            <a:r>
              <a:rPr lang="en-US" sz="1200" dirty="0" smtClean="0"/>
              <a:t>Nominations in spring</a:t>
            </a:r>
          </a:p>
          <a:p>
            <a:r>
              <a:rPr lang="en-US" sz="1200" dirty="0" smtClean="0"/>
              <a:t>Elections in Fall</a:t>
            </a:r>
            <a:endParaRPr lang="en-US" sz="1200" dirty="0"/>
          </a:p>
        </p:txBody>
      </p:sp>
      <p:sp>
        <p:nvSpPr>
          <p:cNvPr id="50" name="Rectangle 49"/>
          <p:cNvSpPr/>
          <p:nvPr/>
        </p:nvSpPr>
        <p:spPr>
          <a:xfrm>
            <a:off x="76200" y="152400"/>
            <a:ext cx="8991600" cy="1981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76200" y="6629400"/>
            <a:ext cx="1047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*Barnard Grades K-6</a:t>
            </a:r>
            <a:endParaRPr lang="en-US" sz="800" dirty="0"/>
          </a:p>
        </p:txBody>
      </p:sp>
      <p:sp>
        <p:nvSpPr>
          <p:cNvPr id="37" name="Right Brace 36"/>
          <p:cNvSpPr/>
          <p:nvPr/>
        </p:nvSpPr>
        <p:spPr>
          <a:xfrm>
            <a:off x="7162800" y="4648200"/>
            <a:ext cx="76200" cy="533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7315200" y="4648200"/>
            <a:ext cx="1219200" cy="45720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800" dirty="0" smtClean="0"/>
              <a:t>Another way to look at this is app. 10 votes per grades 1-12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87</Words>
  <Application>Microsoft Office PowerPoint</Application>
  <PresentationFormat>On-screen Show (4:3)</PresentationFormat>
  <Paragraphs>40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Home2Office</dc:creator>
  <cp:lastModifiedBy>Home2Office</cp:lastModifiedBy>
  <cp:revision>17</cp:revision>
  <dcterms:created xsi:type="dcterms:W3CDTF">2011-05-16T22:03:50Z</dcterms:created>
  <dcterms:modified xsi:type="dcterms:W3CDTF">2011-05-17T06:48:52Z</dcterms:modified>
</cp:coreProperties>
</file>